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t>9.12.2020</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9.12.2020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23720DD-5B6D-40BF-8493-A6B52D484E6B}" type="datetimeFigureOut">
              <a:rPr lang="tr-TR" smtClean="0"/>
              <a:t>9.12.2020</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A23720DD-5B6D-40BF-8493-A6B52D484E6B}" type="datetimeFigureOut">
              <a:rPr lang="tr-TR" smtClean="0"/>
              <a:t>9.12.2020</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F302176B-0E47-46AC-8F43-DAB4B8A37D06}"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23720DD-5B6D-40BF-8493-A6B52D484E6B}" type="datetimeFigureOut">
              <a:rPr lang="tr-TR" smtClean="0"/>
              <a:t>9.12.2020</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23720DD-5B6D-40BF-8493-A6B52D484E6B}" type="datetimeFigureOut">
              <a:rPr lang="tr-TR" smtClean="0"/>
              <a:t>9.12.2020</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9.12.2020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23720DD-5B6D-40BF-8493-A6B52D484E6B}" type="datetimeFigureOut">
              <a:rPr lang="tr-TR" smtClean="0"/>
              <a:t>9.12.2020</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t>9.12.2020</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t>9.12.2020</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t>9.12.2020</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628800"/>
            <a:ext cx="7772400" cy="288032"/>
          </a:xfrm>
        </p:spPr>
        <p:txBody>
          <a:bodyPr>
            <a:normAutofit fontScale="90000"/>
          </a:bodyPr>
          <a:lstStyle/>
          <a:p>
            <a:r>
              <a:rPr lang="tr-TR" dirty="0" smtClean="0"/>
              <a:t>Uzaktan Eğitim Sürecinde Verimli Ders Çalışma </a:t>
            </a:r>
            <a:endParaRPr lang="tr-TR" dirty="0"/>
          </a:p>
        </p:txBody>
      </p:sp>
      <p:sp>
        <p:nvSpPr>
          <p:cNvPr id="4" name="Alt Başlık 3"/>
          <p:cNvSpPr>
            <a:spLocks noGrp="1"/>
          </p:cNvSpPr>
          <p:nvPr>
            <p:ph type="subTitle" idx="1"/>
          </p:nvPr>
        </p:nvSpPr>
        <p:spPr>
          <a:xfrm>
            <a:off x="540544" y="5373216"/>
            <a:ext cx="4895552" cy="1224136"/>
          </a:xfrm>
        </p:spPr>
        <p:txBody>
          <a:bodyPr/>
          <a:lstStyle/>
          <a:p>
            <a:r>
              <a:rPr lang="tr-TR" b="1" dirty="0" smtClean="0">
                <a:solidFill>
                  <a:schemeClr val="bg1"/>
                </a:solidFill>
              </a:rPr>
              <a:t>PSİKOLOJİK DANIŞMAN</a:t>
            </a:r>
          </a:p>
          <a:p>
            <a:r>
              <a:rPr lang="tr-TR" b="1" dirty="0" smtClean="0">
                <a:solidFill>
                  <a:schemeClr val="bg1"/>
                </a:solidFill>
              </a:rPr>
              <a:t>ABDULKADİR EROL KÖSE </a:t>
            </a:r>
            <a:endParaRPr lang="tr-TR" b="1" dirty="0">
              <a:solidFill>
                <a:schemeClr val="bg1"/>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204864"/>
            <a:ext cx="6969968" cy="2880320"/>
          </a:xfrm>
          <a:prstGeom prst="rect">
            <a:avLst/>
          </a:prstGeom>
        </p:spPr>
      </p:pic>
    </p:spTree>
    <p:extLst>
      <p:ext uri="{BB962C8B-B14F-4D97-AF65-F5344CB8AC3E}">
        <p14:creationId xmlns:p14="http://schemas.microsoft.com/office/powerpoint/2010/main" val="241670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628800"/>
            <a:ext cx="6347048" cy="4231365"/>
          </a:xfrm>
        </p:spPr>
      </p:pic>
    </p:spTree>
    <p:extLst>
      <p:ext uri="{BB962C8B-B14F-4D97-AF65-F5344CB8AC3E}">
        <p14:creationId xmlns:p14="http://schemas.microsoft.com/office/powerpoint/2010/main" val="76708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02072"/>
          </a:xfrm>
        </p:spPr>
        <p:txBody>
          <a:bodyPr/>
          <a:lstStyle/>
          <a:p>
            <a:r>
              <a:rPr lang="tr-TR" dirty="0"/>
              <a:t>14.Haftasonu genel tekrar yapıp en az birer test çöz. </a:t>
            </a:r>
            <a:endParaRPr lang="tr-TR" dirty="0" smtClean="0"/>
          </a:p>
          <a:p>
            <a:r>
              <a:rPr lang="tr-TR" dirty="0" smtClean="0"/>
              <a:t>15.Günlük </a:t>
            </a:r>
            <a:r>
              <a:rPr lang="tr-TR" dirty="0"/>
              <a:t>rutin oluşturma hususunda başta zorlanabilirsin, bu sistemi en az 1 ay uyguladığında başta öğrenci sorumlulukların olmak üzere birtakım alışkanlıkları daha rahat kazanabildiğini fark edeceksin.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4509120"/>
            <a:ext cx="3645024" cy="2187014"/>
          </a:xfrm>
          <a:prstGeom prst="rect">
            <a:avLst/>
          </a:prstGeom>
        </p:spPr>
      </p:pic>
    </p:spTree>
    <p:extLst>
      <p:ext uri="{BB962C8B-B14F-4D97-AF65-F5344CB8AC3E}">
        <p14:creationId xmlns:p14="http://schemas.microsoft.com/office/powerpoint/2010/main" val="93051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330064"/>
          </a:xfrm>
        </p:spPr>
        <p:txBody>
          <a:bodyPr/>
          <a:lstStyle/>
          <a:p>
            <a:r>
              <a:rPr lang="tr-TR" dirty="0"/>
              <a:t>16.İstek gelmesini bekleme, sürekli plan yapmak yerine planı UYGULA HAREKETE GEÇ…</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996952"/>
            <a:ext cx="6084168" cy="3422345"/>
          </a:xfrm>
          <a:prstGeom prst="rect">
            <a:avLst/>
          </a:prstGeom>
        </p:spPr>
      </p:pic>
    </p:spTree>
    <p:extLst>
      <p:ext uri="{BB962C8B-B14F-4D97-AF65-F5344CB8AC3E}">
        <p14:creationId xmlns:p14="http://schemas.microsoft.com/office/powerpoint/2010/main" val="70295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4080"/>
          </a:xfrm>
        </p:spPr>
        <p:txBody>
          <a:bodyPr/>
          <a:lstStyle/>
          <a:p>
            <a:r>
              <a:rPr lang="tr-TR" dirty="0"/>
              <a:t>1.Ders başlamadan 5 dakika önce hazır ol, derse zamanında başla (Bilgisayarı/telefonu aç, EBA ya gir, dersle ilgili kitap, defter, kalem vb. araçlarını hazır et, en son derste ne işlediğinize göz gezdir). </a:t>
            </a:r>
          </a:p>
        </p:txBody>
      </p:sp>
    </p:spTree>
    <p:extLst>
      <p:ext uri="{BB962C8B-B14F-4D97-AF65-F5344CB8AC3E}">
        <p14:creationId xmlns:p14="http://schemas.microsoft.com/office/powerpoint/2010/main" val="323569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546088"/>
          </a:xfrm>
        </p:spPr>
        <p:txBody>
          <a:bodyPr/>
          <a:lstStyle/>
          <a:p>
            <a:r>
              <a:rPr lang="tr-TR" dirty="0"/>
              <a:t>2.Dikkat dağıtmayacak ortam kullan, mümkünse hep aynı yerde ders çalış.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825" y="2708920"/>
            <a:ext cx="5086350" cy="3057525"/>
          </a:xfrm>
          <a:prstGeom prst="rect">
            <a:avLst/>
          </a:prstGeom>
        </p:spPr>
      </p:pic>
    </p:spTree>
    <p:extLst>
      <p:ext uri="{BB962C8B-B14F-4D97-AF65-F5344CB8AC3E}">
        <p14:creationId xmlns:p14="http://schemas.microsoft.com/office/powerpoint/2010/main" val="38998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02072"/>
          </a:xfrm>
        </p:spPr>
        <p:txBody>
          <a:bodyPr/>
          <a:lstStyle/>
          <a:p>
            <a:r>
              <a:rPr lang="tr-TR" dirty="0"/>
              <a:t>3.Ders esnasında başka bir şeyle meşgul olma</a:t>
            </a:r>
            <a:r>
              <a:rPr lang="tr-TR" dirty="0" smtClean="0"/>
              <a:t>.</a:t>
            </a:r>
          </a:p>
          <a:p>
            <a:r>
              <a:rPr lang="tr-TR" dirty="0" smtClean="0"/>
              <a:t> </a:t>
            </a:r>
            <a:r>
              <a:rPr lang="tr-TR" dirty="0"/>
              <a:t>4.Derslere aktif katılım sağla (Derste anladığın şekilde not tut, anlamadığın yerleri öğretmenine sor, soruları cevaplamada istekli ol).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4293096"/>
            <a:ext cx="5905500" cy="2049372"/>
          </a:xfrm>
          <a:prstGeom prst="rect">
            <a:avLst/>
          </a:prstGeom>
        </p:spPr>
      </p:pic>
    </p:spTree>
    <p:extLst>
      <p:ext uri="{BB962C8B-B14F-4D97-AF65-F5344CB8AC3E}">
        <p14:creationId xmlns:p14="http://schemas.microsoft.com/office/powerpoint/2010/main" val="366894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57200" y="1196752"/>
            <a:ext cx="8229600" cy="5258056"/>
          </a:xfrm>
        </p:spPr>
        <p:txBody>
          <a:bodyPr/>
          <a:lstStyle/>
          <a:p>
            <a:r>
              <a:rPr lang="tr-TR" dirty="0"/>
              <a:t>5.Çalışma planına göre hafta içi her gün en az 2 dersin o hafta işlenen konusunu çalış (Hedefe göre bu sayı 4’e çıkabilir). </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501008"/>
            <a:ext cx="7175896" cy="2532881"/>
          </a:xfrm>
          <a:prstGeom prst="rect">
            <a:avLst/>
          </a:prstGeom>
        </p:spPr>
      </p:pic>
    </p:spTree>
    <p:extLst>
      <p:ext uri="{BB962C8B-B14F-4D97-AF65-F5344CB8AC3E}">
        <p14:creationId xmlns:p14="http://schemas.microsoft.com/office/powerpoint/2010/main" val="102094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546088"/>
          </a:xfrm>
        </p:spPr>
        <p:txBody>
          <a:bodyPr/>
          <a:lstStyle/>
          <a:p>
            <a:r>
              <a:rPr lang="tr-TR" dirty="0"/>
              <a:t>6. Çalışma planına göre hafta içi her gün en az 2 dersin o hafta işlenen konusu ile ilgili test çöz  (Günde en az 2 test, hedefe göre bu sayı artabilir).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212976"/>
            <a:ext cx="6156176" cy="3066362"/>
          </a:xfrm>
          <a:prstGeom prst="rect">
            <a:avLst/>
          </a:prstGeom>
        </p:spPr>
      </p:pic>
    </p:spTree>
    <p:extLst>
      <p:ext uri="{BB962C8B-B14F-4D97-AF65-F5344CB8AC3E}">
        <p14:creationId xmlns:p14="http://schemas.microsoft.com/office/powerpoint/2010/main" val="257664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474080"/>
          </a:xfrm>
        </p:spPr>
        <p:txBody>
          <a:bodyPr/>
          <a:lstStyle/>
          <a:p>
            <a:r>
              <a:rPr lang="tr-TR" dirty="0"/>
              <a:t>9.Test, yazma, proje, okuma vb. ödev verildiyse zamanında yap. </a:t>
            </a:r>
            <a:endParaRPr lang="tr-TR" dirty="0" smtClean="0"/>
          </a:p>
          <a:p>
            <a:r>
              <a:rPr lang="tr-TR" dirty="0" smtClean="0"/>
              <a:t>10.Sağlıklı </a:t>
            </a:r>
            <a:r>
              <a:rPr lang="tr-TR" dirty="0"/>
              <a:t>beslen. </a:t>
            </a:r>
            <a:endParaRPr lang="tr-TR" dirty="0" smtClean="0"/>
          </a:p>
          <a:p>
            <a:r>
              <a:rPr lang="tr-TR" dirty="0" smtClean="0"/>
              <a:t>11.Uyku </a:t>
            </a:r>
            <a:r>
              <a:rPr lang="tr-TR" dirty="0"/>
              <a:t>düzenine dikkat et.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3429000"/>
            <a:ext cx="4536504" cy="2664296"/>
          </a:xfrm>
          <a:prstGeom prst="rect">
            <a:avLst/>
          </a:prstGeom>
        </p:spPr>
      </p:pic>
    </p:spTree>
    <p:extLst>
      <p:ext uri="{BB962C8B-B14F-4D97-AF65-F5344CB8AC3E}">
        <p14:creationId xmlns:p14="http://schemas.microsoft.com/office/powerpoint/2010/main" val="282794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62112"/>
          </a:xfrm>
        </p:spPr>
        <p:txBody>
          <a:bodyPr/>
          <a:lstStyle/>
          <a:p>
            <a:r>
              <a:rPr lang="tr-TR" dirty="0"/>
              <a:t>12.Günde en az 20 dakika fiziksel egzersiz yap.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2636912"/>
            <a:ext cx="4762500" cy="3171825"/>
          </a:xfrm>
          <a:prstGeom prst="rect">
            <a:avLst/>
          </a:prstGeom>
        </p:spPr>
      </p:pic>
    </p:spTree>
    <p:extLst>
      <p:ext uri="{BB962C8B-B14F-4D97-AF65-F5344CB8AC3E}">
        <p14:creationId xmlns:p14="http://schemas.microsoft.com/office/powerpoint/2010/main" val="224906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546088"/>
          </a:xfrm>
        </p:spPr>
        <p:txBody>
          <a:bodyPr/>
          <a:lstStyle/>
          <a:p>
            <a:r>
              <a:rPr lang="tr-TR" dirty="0"/>
              <a:t>13.Eğlence insanın temel ihtiyacıdır. </a:t>
            </a:r>
            <a:r>
              <a:rPr lang="tr-TR" dirty="0" err="1"/>
              <a:t>Pandemi</a:t>
            </a:r>
            <a:r>
              <a:rPr lang="tr-TR" dirty="0"/>
              <a:t> ile ilgili tedbirlere de uyarak gün içinde en az 30 dakika kendine zaman ayırarak hoşlandığın şeyleri yap (hobilerini yapmak, sevdiklerinle sohbet etmek, merak ettiğin konularda araştırma yapmak, film izlemek, müzik dinlemek, hayal kurmak, yeni bir şeyler denemek vb.) </a:t>
            </a:r>
          </a:p>
        </p:txBody>
      </p:sp>
    </p:spTree>
    <p:extLst>
      <p:ext uri="{BB962C8B-B14F-4D97-AF65-F5344CB8AC3E}">
        <p14:creationId xmlns:p14="http://schemas.microsoft.com/office/powerpoint/2010/main" val="3407947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TotalTime>
  <Words>284</Words>
  <Application>Microsoft Office PowerPoint</Application>
  <PresentationFormat>Ekran Gösterisi (4:3)</PresentationFormat>
  <Paragraphs>17</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Century Gothic</vt:lpstr>
      <vt:lpstr>Verdana</vt:lpstr>
      <vt:lpstr>Wingdings 2</vt:lpstr>
      <vt:lpstr>Canlı</vt:lpstr>
      <vt:lpstr>Uzaktan Eğitim Sürecinde Verimli Ders Çalışma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Uzaktan Eğitim Sürecinde Verimli Ders Çalışma</dc:title>
  <dc:creator>PC</dc:creator>
  <cp:lastModifiedBy>kemal</cp:lastModifiedBy>
  <cp:revision>3</cp:revision>
  <dcterms:created xsi:type="dcterms:W3CDTF">2020-12-10T04:00:02Z</dcterms:created>
  <dcterms:modified xsi:type="dcterms:W3CDTF">2020-12-09T13:30:10Z</dcterms:modified>
</cp:coreProperties>
</file>